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909300" cy="7777163"/>
  <p:notesSz cx="6797675" cy="9926638"/>
  <p:defaultTextStyle>
    <a:defPPr>
      <a:defRPr lang="de-DE"/>
    </a:defPPr>
    <a:lvl1pPr marL="0" algn="l" defTabSz="10677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3872" algn="l" defTabSz="10677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7745" algn="l" defTabSz="10677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1617" algn="l" defTabSz="10677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5490" algn="l" defTabSz="10677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69362" algn="l" defTabSz="10677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3235" algn="l" defTabSz="10677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37107" algn="l" defTabSz="10677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0980" algn="l" defTabSz="10677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pos="34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73" d="100"/>
          <a:sy n="73" d="100"/>
        </p:scale>
        <p:origin x="1162" y="-77"/>
      </p:cViewPr>
      <p:guideLst>
        <p:guide orient="horz" pos="2450"/>
        <p:guide pos="34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ta Rinklake" userId="d2196d29e59d584b" providerId="LiveId" clId="{3EA12516-6107-405E-9F1A-7AE044A4B1E3}"/>
    <pc:docChg chg="modSld">
      <pc:chgData name="Marita Rinklake" userId="d2196d29e59d584b" providerId="LiveId" clId="{3EA12516-6107-405E-9F1A-7AE044A4B1E3}" dt="2023-01-26T18:23:04.182" v="88" actId="20577"/>
      <pc:docMkLst>
        <pc:docMk/>
      </pc:docMkLst>
      <pc:sldChg chg="modSp mod">
        <pc:chgData name="Marita Rinklake" userId="d2196d29e59d584b" providerId="LiveId" clId="{3EA12516-6107-405E-9F1A-7AE044A4B1E3}" dt="2023-01-13T13:26:07.258" v="65" actId="20577"/>
        <pc:sldMkLst>
          <pc:docMk/>
          <pc:sldMk cId="591305745" sldId="256"/>
        </pc:sldMkLst>
        <pc:spChg chg="mod">
          <ac:chgData name="Marita Rinklake" userId="d2196d29e59d584b" providerId="LiveId" clId="{3EA12516-6107-405E-9F1A-7AE044A4B1E3}" dt="2023-01-13T13:26:07.258" v="65" actId="20577"/>
          <ac:spMkLst>
            <pc:docMk/>
            <pc:sldMk cId="591305745" sldId="256"/>
            <ac:spMk id="43" creationId="{95FA51AE-BA2D-4053-B452-56FFDF264DFA}"/>
          </ac:spMkLst>
        </pc:spChg>
      </pc:sldChg>
      <pc:sldChg chg="modSp mod">
        <pc:chgData name="Marita Rinklake" userId="d2196d29e59d584b" providerId="LiveId" clId="{3EA12516-6107-405E-9F1A-7AE044A4B1E3}" dt="2023-01-26T18:23:04.182" v="88" actId="20577"/>
        <pc:sldMkLst>
          <pc:docMk/>
          <pc:sldMk cId="1559325251" sldId="257"/>
        </pc:sldMkLst>
        <pc:spChg chg="mod">
          <ac:chgData name="Marita Rinklake" userId="d2196d29e59d584b" providerId="LiveId" clId="{3EA12516-6107-405E-9F1A-7AE044A4B1E3}" dt="2023-01-26T18:23:04.182" v="88" actId="20577"/>
          <ac:spMkLst>
            <pc:docMk/>
            <pc:sldMk cId="1559325251" sldId="257"/>
            <ac:spMk id="4" creationId="{858E855C-2217-4CD7-8238-D99DE99258E0}"/>
          </ac:spMkLst>
        </pc:spChg>
        <pc:spChg chg="mod">
          <ac:chgData name="Marita Rinklake" userId="d2196d29e59d584b" providerId="LiveId" clId="{3EA12516-6107-405E-9F1A-7AE044A4B1E3}" dt="2023-01-26T18:22:17.965" v="75" actId="20577"/>
          <ac:spMkLst>
            <pc:docMk/>
            <pc:sldMk cId="1559325251" sldId="257"/>
            <ac:spMk id="3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51" cy="497614"/>
          </a:xfrm>
          <a:prstGeom prst="rect">
            <a:avLst/>
          </a:prstGeom>
        </p:spPr>
        <p:txBody>
          <a:bodyPr vert="horz" lIns="86063" tIns="43032" rIns="86063" bIns="4303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051" y="0"/>
            <a:ext cx="2946151" cy="497614"/>
          </a:xfrm>
          <a:prstGeom prst="rect">
            <a:avLst/>
          </a:prstGeom>
        </p:spPr>
        <p:txBody>
          <a:bodyPr vert="horz" lIns="86063" tIns="43032" rIns="86063" bIns="43032" rtlCol="0"/>
          <a:lstStyle>
            <a:lvl1pPr algn="r">
              <a:defRPr sz="1100"/>
            </a:lvl1pPr>
          </a:lstStyle>
          <a:p>
            <a:fld id="{C1F0C5F8-51DA-4992-89EF-721D32FE2DDC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1425"/>
            <a:ext cx="46958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063" tIns="43032" rIns="86063" bIns="43032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090"/>
            <a:ext cx="5438140" cy="3908529"/>
          </a:xfrm>
          <a:prstGeom prst="rect">
            <a:avLst/>
          </a:prstGeom>
        </p:spPr>
        <p:txBody>
          <a:bodyPr vert="horz" lIns="86063" tIns="43032" rIns="86063" bIns="43032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025"/>
            <a:ext cx="2946151" cy="497614"/>
          </a:xfrm>
          <a:prstGeom prst="rect">
            <a:avLst/>
          </a:prstGeom>
        </p:spPr>
        <p:txBody>
          <a:bodyPr vert="horz" lIns="86063" tIns="43032" rIns="86063" bIns="4303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051" y="9429025"/>
            <a:ext cx="2946151" cy="497614"/>
          </a:xfrm>
          <a:prstGeom prst="rect">
            <a:avLst/>
          </a:prstGeom>
        </p:spPr>
        <p:txBody>
          <a:bodyPr vert="horz" lIns="86063" tIns="43032" rIns="86063" bIns="43032" rtlCol="0" anchor="b"/>
          <a:lstStyle>
            <a:lvl1pPr algn="r">
              <a:defRPr sz="1100"/>
            </a:lvl1pPr>
          </a:lstStyle>
          <a:p>
            <a:fld id="{F412E161-0798-4909-B9EE-4BFE5D069E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6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8198" y="2415962"/>
            <a:ext cx="9272905" cy="166704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36395" y="4407059"/>
            <a:ext cx="7636510" cy="19874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3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7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5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69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3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37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0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0611-F73F-45D4-B460-F2594D53E6CD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38EF-9066-405A-871F-5A9F34C956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93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0611-F73F-45D4-B460-F2594D53E6CD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38EF-9066-405A-871F-5A9F34C956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93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35788" y="352853"/>
            <a:ext cx="2928086" cy="75251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1528" y="352853"/>
            <a:ext cx="8602438" cy="75251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0611-F73F-45D4-B460-F2594D53E6CD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38EF-9066-405A-871F-5A9F34C956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57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0611-F73F-45D4-B460-F2594D53E6CD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38EF-9066-405A-871F-5A9F34C956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49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1760" y="4997548"/>
            <a:ext cx="9272905" cy="1544631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1760" y="3296294"/>
            <a:ext cx="9272905" cy="170125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38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774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5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69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3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37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09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0611-F73F-45D4-B460-F2594D53E6CD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38EF-9066-405A-871F-5A9F34C956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14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1528" y="2057709"/>
            <a:ext cx="5765262" cy="582027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98611" y="2057709"/>
            <a:ext cx="5765262" cy="582027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0611-F73F-45D4-B460-F2594D53E6CD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38EF-9066-405A-871F-5A9F34C956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67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465" y="311447"/>
            <a:ext cx="9818370" cy="129619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5465" y="1740861"/>
            <a:ext cx="4820169" cy="72550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872" indent="0">
              <a:buNone/>
              <a:defRPr sz="2300" b="1"/>
            </a:lvl2pPr>
            <a:lvl3pPr marL="1067745" indent="0">
              <a:buNone/>
              <a:defRPr sz="2100" b="1"/>
            </a:lvl3pPr>
            <a:lvl4pPr marL="1601617" indent="0">
              <a:buNone/>
              <a:defRPr sz="1900" b="1"/>
            </a:lvl4pPr>
            <a:lvl5pPr marL="2135490" indent="0">
              <a:buNone/>
              <a:defRPr sz="1900" b="1"/>
            </a:lvl5pPr>
            <a:lvl6pPr marL="2669362" indent="0">
              <a:buNone/>
              <a:defRPr sz="1900" b="1"/>
            </a:lvl6pPr>
            <a:lvl7pPr marL="3203235" indent="0">
              <a:buNone/>
              <a:defRPr sz="1900" b="1"/>
            </a:lvl7pPr>
            <a:lvl8pPr marL="3737107" indent="0">
              <a:buNone/>
              <a:defRPr sz="1900" b="1"/>
            </a:lvl8pPr>
            <a:lvl9pPr marL="4270980" indent="0">
              <a:buNone/>
              <a:defRPr sz="19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465" y="2466369"/>
            <a:ext cx="4820169" cy="4480871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541774" y="1740861"/>
            <a:ext cx="4822062" cy="72550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872" indent="0">
              <a:buNone/>
              <a:defRPr sz="2300" b="1"/>
            </a:lvl2pPr>
            <a:lvl3pPr marL="1067745" indent="0">
              <a:buNone/>
              <a:defRPr sz="2100" b="1"/>
            </a:lvl3pPr>
            <a:lvl4pPr marL="1601617" indent="0">
              <a:buNone/>
              <a:defRPr sz="1900" b="1"/>
            </a:lvl4pPr>
            <a:lvl5pPr marL="2135490" indent="0">
              <a:buNone/>
              <a:defRPr sz="1900" b="1"/>
            </a:lvl5pPr>
            <a:lvl6pPr marL="2669362" indent="0">
              <a:buNone/>
              <a:defRPr sz="1900" b="1"/>
            </a:lvl6pPr>
            <a:lvl7pPr marL="3203235" indent="0">
              <a:buNone/>
              <a:defRPr sz="1900" b="1"/>
            </a:lvl7pPr>
            <a:lvl8pPr marL="3737107" indent="0">
              <a:buNone/>
              <a:defRPr sz="1900" b="1"/>
            </a:lvl8pPr>
            <a:lvl9pPr marL="4270980" indent="0">
              <a:buNone/>
              <a:defRPr sz="19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541774" y="2466369"/>
            <a:ext cx="4822062" cy="4480871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0611-F73F-45D4-B460-F2594D53E6CD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38EF-9066-405A-871F-5A9F34C956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37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0611-F73F-45D4-B460-F2594D53E6CD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38EF-9066-405A-871F-5A9F34C956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83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0611-F73F-45D4-B460-F2594D53E6CD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38EF-9066-405A-871F-5A9F34C956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57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465" y="309646"/>
            <a:ext cx="3589085" cy="131779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5233" y="309647"/>
            <a:ext cx="6098602" cy="6637593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45465" y="1627444"/>
            <a:ext cx="3589085" cy="5319796"/>
          </a:xfrm>
        </p:spPr>
        <p:txBody>
          <a:bodyPr/>
          <a:lstStyle>
            <a:lvl1pPr marL="0" indent="0">
              <a:buNone/>
              <a:defRPr sz="1600"/>
            </a:lvl1pPr>
            <a:lvl2pPr marL="533872" indent="0">
              <a:buNone/>
              <a:defRPr sz="1400"/>
            </a:lvl2pPr>
            <a:lvl3pPr marL="1067745" indent="0">
              <a:buNone/>
              <a:defRPr sz="1200"/>
            </a:lvl3pPr>
            <a:lvl4pPr marL="1601617" indent="0">
              <a:buNone/>
              <a:defRPr sz="1100"/>
            </a:lvl4pPr>
            <a:lvl5pPr marL="2135490" indent="0">
              <a:buNone/>
              <a:defRPr sz="1100"/>
            </a:lvl5pPr>
            <a:lvl6pPr marL="2669362" indent="0">
              <a:buNone/>
              <a:defRPr sz="1100"/>
            </a:lvl6pPr>
            <a:lvl7pPr marL="3203235" indent="0">
              <a:buNone/>
              <a:defRPr sz="1100"/>
            </a:lvl7pPr>
            <a:lvl8pPr marL="3737107" indent="0">
              <a:buNone/>
              <a:defRPr sz="1100"/>
            </a:lvl8pPr>
            <a:lvl9pPr marL="4270980" indent="0">
              <a:buNone/>
              <a:defRPr sz="11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0611-F73F-45D4-B460-F2594D53E6CD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38EF-9066-405A-871F-5A9F34C956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58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8299" y="5444014"/>
            <a:ext cx="6545580" cy="64269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138299" y="694904"/>
            <a:ext cx="6545580" cy="4666298"/>
          </a:xfrm>
        </p:spPr>
        <p:txBody>
          <a:bodyPr/>
          <a:lstStyle>
            <a:lvl1pPr marL="0" indent="0">
              <a:buNone/>
              <a:defRPr sz="3700"/>
            </a:lvl1pPr>
            <a:lvl2pPr marL="533872" indent="0">
              <a:buNone/>
              <a:defRPr sz="3300"/>
            </a:lvl2pPr>
            <a:lvl3pPr marL="1067745" indent="0">
              <a:buNone/>
              <a:defRPr sz="2800"/>
            </a:lvl3pPr>
            <a:lvl4pPr marL="1601617" indent="0">
              <a:buNone/>
              <a:defRPr sz="2300"/>
            </a:lvl4pPr>
            <a:lvl5pPr marL="2135490" indent="0">
              <a:buNone/>
              <a:defRPr sz="2300"/>
            </a:lvl5pPr>
            <a:lvl6pPr marL="2669362" indent="0">
              <a:buNone/>
              <a:defRPr sz="2300"/>
            </a:lvl6pPr>
            <a:lvl7pPr marL="3203235" indent="0">
              <a:buNone/>
              <a:defRPr sz="2300"/>
            </a:lvl7pPr>
            <a:lvl8pPr marL="3737107" indent="0">
              <a:buNone/>
              <a:defRPr sz="2300"/>
            </a:lvl8pPr>
            <a:lvl9pPr marL="4270980" indent="0">
              <a:buNone/>
              <a:defRPr sz="23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138299" y="6086711"/>
            <a:ext cx="6545580" cy="912736"/>
          </a:xfrm>
        </p:spPr>
        <p:txBody>
          <a:bodyPr/>
          <a:lstStyle>
            <a:lvl1pPr marL="0" indent="0">
              <a:buNone/>
              <a:defRPr sz="1600"/>
            </a:lvl1pPr>
            <a:lvl2pPr marL="533872" indent="0">
              <a:buNone/>
              <a:defRPr sz="1400"/>
            </a:lvl2pPr>
            <a:lvl3pPr marL="1067745" indent="0">
              <a:buNone/>
              <a:defRPr sz="1200"/>
            </a:lvl3pPr>
            <a:lvl4pPr marL="1601617" indent="0">
              <a:buNone/>
              <a:defRPr sz="1100"/>
            </a:lvl4pPr>
            <a:lvl5pPr marL="2135490" indent="0">
              <a:buNone/>
              <a:defRPr sz="1100"/>
            </a:lvl5pPr>
            <a:lvl6pPr marL="2669362" indent="0">
              <a:buNone/>
              <a:defRPr sz="1100"/>
            </a:lvl6pPr>
            <a:lvl7pPr marL="3203235" indent="0">
              <a:buNone/>
              <a:defRPr sz="1100"/>
            </a:lvl7pPr>
            <a:lvl8pPr marL="3737107" indent="0">
              <a:buNone/>
              <a:defRPr sz="1100"/>
            </a:lvl8pPr>
            <a:lvl9pPr marL="4270980" indent="0">
              <a:buNone/>
              <a:defRPr sz="11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0611-F73F-45D4-B460-F2594D53E6CD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38EF-9066-405A-871F-5A9F34C956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24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5465" y="311447"/>
            <a:ext cx="9818370" cy="1296194"/>
          </a:xfrm>
          <a:prstGeom prst="rect">
            <a:avLst/>
          </a:prstGeom>
        </p:spPr>
        <p:txBody>
          <a:bodyPr vert="horz" lIns="106774" tIns="53387" rIns="106774" bIns="53387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5465" y="1814672"/>
            <a:ext cx="9818370" cy="5132568"/>
          </a:xfrm>
          <a:prstGeom prst="rect">
            <a:avLst/>
          </a:prstGeom>
        </p:spPr>
        <p:txBody>
          <a:bodyPr vert="horz" lIns="106774" tIns="53387" rIns="106774" bIns="53387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45465" y="7208278"/>
            <a:ext cx="2545503" cy="414062"/>
          </a:xfrm>
          <a:prstGeom prst="rect">
            <a:avLst/>
          </a:prstGeom>
        </p:spPr>
        <p:txBody>
          <a:bodyPr vert="horz" lIns="106774" tIns="53387" rIns="106774" bIns="5338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D0611-F73F-45D4-B460-F2594D53E6CD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27344" y="7208278"/>
            <a:ext cx="3454612" cy="414062"/>
          </a:xfrm>
          <a:prstGeom prst="rect">
            <a:avLst/>
          </a:prstGeom>
        </p:spPr>
        <p:txBody>
          <a:bodyPr vert="horz" lIns="106774" tIns="53387" rIns="106774" bIns="5338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8332" y="7208278"/>
            <a:ext cx="2545503" cy="414062"/>
          </a:xfrm>
          <a:prstGeom prst="rect">
            <a:avLst/>
          </a:prstGeom>
        </p:spPr>
        <p:txBody>
          <a:bodyPr vert="horz" lIns="106774" tIns="53387" rIns="106774" bIns="5338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238EF-9066-405A-871F-5A9F34C956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23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67745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404" indent="-400404" algn="l" defTabSz="106774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7543" indent="-333670" algn="l" defTabSz="1067745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4681" indent="-266936" algn="l" defTabSz="106774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554" indent="-266936" algn="l" defTabSz="106774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2426" indent="-266936" algn="l" defTabSz="106774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6298" indent="-266936" algn="l" defTabSz="106774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0171" indent="-266936" algn="l" defTabSz="106774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4043" indent="-266936" algn="l" defTabSz="106774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37916" indent="-266936" algn="l" defTabSz="106774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677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872" algn="l" defTabSz="10677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7745" algn="l" defTabSz="10677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1617" algn="l" defTabSz="10677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5490" algn="l" defTabSz="10677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9362" algn="l" defTabSz="10677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3235" algn="l" defTabSz="10677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7107" algn="l" defTabSz="10677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0980" algn="l" defTabSz="10677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amping-tent-drawing-isolated-30947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Ein Bild, das Natur, Feuer, dunkel enthält.&#10;&#10;Automatisch generierte Beschreibung">
            <a:extLst>
              <a:ext uri="{FF2B5EF4-FFF2-40B4-BE49-F238E27FC236}">
                <a16:creationId xmlns:a16="http://schemas.microsoft.com/office/drawing/2014/main" id="{3DA763B0-647E-48E6-983D-64C433E37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9783" r="25521" b="37037"/>
          <a:stretch/>
        </p:blipFill>
        <p:spPr>
          <a:xfrm>
            <a:off x="7320377" y="0"/>
            <a:ext cx="3588923" cy="7773638"/>
          </a:xfrm>
          <a:prstGeom prst="rect">
            <a:avLst/>
          </a:prstGeom>
        </p:spPr>
      </p:pic>
      <p:sp>
        <p:nvSpPr>
          <p:cNvPr id="47" name="Rechteck 46">
            <a:extLst>
              <a:ext uri="{FF2B5EF4-FFF2-40B4-BE49-F238E27FC236}">
                <a16:creationId xmlns:a16="http://schemas.microsoft.com/office/drawing/2014/main" id="{1FC236FB-E67F-4823-A3B0-E008614BC463}"/>
              </a:ext>
            </a:extLst>
          </p:cNvPr>
          <p:cNvSpPr/>
          <p:nvPr/>
        </p:nvSpPr>
        <p:spPr>
          <a:xfrm>
            <a:off x="7304886" y="6445013"/>
            <a:ext cx="3629761" cy="1332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6462762" y="1"/>
            <a:ext cx="740589" cy="7777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830914" y="976264"/>
            <a:ext cx="3103733" cy="206210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Einladung</a:t>
            </a:r>
          </a:p>
          <a:p>
            <a:r>
              <a:rPr lang="de-DE" sz="3200" b="1" dirty="0">
                <a:solidFill>
                  <a:schemeClr val="bg1"/>
                </a:solidFill>
              </a:rPr>
              <a:t>zum 39.</a:t>
            </a:r>
          </a:p>
          <a:p>
            <a:r>
              <a:rPr lang="de-DE" sz="3200" b="1" dirty="0" err="1">
                <a:solidFill>
                  <a:schemeClr val="bg1"/>
                </a:solidFill>
              </a:rPr>
              <a:t>Remseder</a:t>
            </a:r>
            <a:r>
              <a:rPr lang="de-DE" sz="3200" b="1" dirty="0">
                <a:solidFill>
                  <a:schemeClr val="bg1"/>
                </a:solidFill>
              </a:rPr>
              <a:t> Zeltlager 2023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968306" y="6695514"/>
            <a:ext cx="2446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20. Juli bis 27. Juli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2023 in </a:t>
            </a:r>
            <a:r>
              <a:rPr lang="de-DE" sz="2400" b="1" dirty="0" err="1">
                <a:solidFill>
                  <a:schemeClr val="bg1"/>
                </a:solidFill>
              </a:rPr>
              <a:t>Medelon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857412" y="1336467"/>
            <a:ext cx="2455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80202" y="2711739"/>
            <a:ext cx="24825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757989" y="2007315"/>
            <a:ext cx="344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 Namen aller Gruppenleiter freuen wir uns auf eure Anmeldung und eine unvergessliche Woche!</a:t>
            </a:r>
          </a:p>
          <a:p>
            <a:pPr algn="ctr"/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Bradley Hand ITC" pitchFamily="66" charset="0"/>
            </a:endParaRPr>
          </a:p>
          <a:p>
            <a:r>
              <a:rPr lang="de-DE" sz="2400" dirty="0">
                <a:solidFill>
                  <a:srgbClr val="002060"/>
                </a:solidFill>
                <a:latin typeface="Freestyle Script" panose="030804020302050B0404" pitchFamily="66" charset="0"/>
              </a:rPr>
              <a:t>Niklas Schmidt     Johanna Rinklake</a:t>
            </a:r>
          </a:p>
          <a:p>
            <a:r>
              <a:rPr lang="de-DE" sz="2400" dirty="0">
                <a:solidFill>
                  <a:srgbClr val="002060"/>
                </a:solidFill>
                <a:latin typeface="Freestyle Script" panose="030804020302050B0404" pitchFamily="66" charset="0"/>
              </a:rPr>
              <a:t>Jasmin </a:t>
            </a:r>
            <a:r>
              <a:rPr lang="de-DE" sz="2400" dirty="0" err="1">
                <a:solidFill>
                  <a:srgbClr val="002060"/>
                </a:solidFill>
                <a:latin typeface="Freestyle Script" panose="030804020302050B0404" pitchFamily="66" charset="0"/>
              </a:rPr>
              <a:t>Wellmeyer</a:t>
            </a:r>
            <a:r>
              <a:rPr lang="de-DE" sz="2400" dirty="0">
                <a:solidFill>
                  <a:srgbClr val="002060"/>
                </a:solidFill>
                <a:latin typeface="Freestyle Script" panose="030804020302050B0404" pitchFamily="66" charset="0"/>
              </a:rPr>
              <a:t>   Hendrik Rosemann</a:t>
            </a:r>
          </a:p>
          <a:p>
            <a:pPr algn="ctr"/>
            <a:r>
              <a:rPr lang="de-DE" sz="2400" dirty="0">
                <a:solidFill>
                  <a:srgbClr val="002060"/>
                </a:solidFill>
                <a:latin typeface="Freestyle Script" panose="030804020302050B0404" pitchFamily="66" charset="0"/>
              </a:rPr>
              <a:t>Timo </a:t>
            </a:r>
            <a:r>
              <a:rPr lang="de-DE" sz="2400" dirty="0" err="1">
                <a:solidFill>
                  <a:srgbClr val="002060"/>
                </a:solidFill>
                <a:latin typeface="Freestyle Script" panose="030804020302050B0404" pitchFamily="66" charset="0"/>
              </a:rPr>
              <a:t>Notthoff</a:t>
            </a:r>
            <a:r>
              <a:rPr lang="de-DE" sz="2400" dirty="0">
                <a:solidFill>
                  <a:srgbClr val="002060"/>
                </a:solidFill>
                <a:latin typeface="Freestyle Script" panose="030804020302050B0404" pitchFamily="66" charset="0"/>
              </a:rPr>
              <a:t> 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5FA51AE-BA2D-4053-B452-56FFDF264DFA}"/>
              </a:ext>
            </a:extLst>
          </p:cNvPr>
          <p:cNvSpPr/>
          <p:nvPr/>
        </p:nvSpPr>
        <p:spPr>
          <a:xfrm>
            <a:off x="3757989" y="4587423"/>
            <a:ext cx="3445199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Falls ihr noch Fragen oder Zweifel habt, meldet euch über unsere Nummer 015752232845, per Mail an </a:t>
            </a:r>
          </a:p>
          <a:p>
            <a:pPr algn="ctr"/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Lagerleitung-remsede@gmx.de</a:t>
            </a:r>
          </a:p>
          <a:p>
            <a:pPr algn="ctr"/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oder schaut bei unserem Infoabend am 11. Juni um 19 Uhr im Kindergarten </a:t>
            </a:r>
            <a:r>
              <a:rPr lang="de-DE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Remsede</a:t>
            </a: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vorbei!</a:t>
            </a:r>
          </a:p>
          <a:p>
            <a:pPr algn="ctr"/>
            <a:endParaRPr lang="de-DE" sz="1460" dirty="0">
              <a:solidFill>
                <a:srgbClr val="002060"/>
              </a:solidFill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B6CA99B9-DD2D-44E3-AC57-F3C38D6AEFD4}"/>
              </a:ext>
            </a:extLst>
          </p:cNvPr>
          <p:cNvSpPr/>
          <p:nvPr/>
        </p:nvSpPr>
        <p:spPr>
          <a:xfrm>
            <a:off x="-1" y="6445013"/>
            <a:ext cx="3629761" cy="1332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338050-3E58-4864-8967-A650756FAC6C}"/>
              </a:ext>
            </a:extLst>
          </p:cNvPr>
          <p:cNvSpPr/>
          <p:nvPr/>
        </p:nvSpPr>
        <p:spPr>
          <a:xfrm>
            <a:off x="98431" y="1357546"/>
            <a:ext cx="3445200" cy="5102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428CCE4C-6C82-472E-8FB2-405820BD98F8}"/>
              </a:ext>
            </a:extLst>
          </p:cNvPr>
          <p:cNvSpPr txBox="1"/>
          <p:nvPr/>
        </p:nvSpPr>
        <p:spPr>
          <a:xfrm>
            <a:off x="938716" y="1404928"/>
            <a:ext cx="17524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Wer sind wir?</a:t>
            </a:r>
            <a:endParaRPr lang="de-DE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7CC8EA-7624-4B71-89B1-FE5EED9B43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6" t="24897" r="20923" b="25487"/>
          <a:stretch/>
        </p:blipFill>
        <p:spPr>
          <a:xfrm>
            <a:off x="4615605" y="6407736"/>
            <a:ext cx="1678086" cy="135360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1C0385D7-CA1B-40EE-80C4-F8FC6551BB35}"/>
              </a:ext>
            </a:extLst>
          </p:cNvPr>
          <p:cNvSpPr txBox="1"/>
          <p:nvPr/>
        </p:nvSpPr>
        <p:spPr>
          <a:xfrm>
            <a:off x="160699" y="6498565"/>
            <a:ext cx="121231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500" b="1" dirty="0">
                <a:solidFill>
                  <a:schemeClr val="bg1"/>
                </a:solidFill>
              </a:rPr>
              <a:t>JAG Handy</a:t>
            </a:r>
            <a:br>
              <a:rPr lang="de-DE" sz="1500" b="1" dirty="0">
                <a:solidFill>
                  <a:schemeClr val="bg1"/>
                </a:solidFill>
              </a:rPr>
            </a:br>
            <a:r>
              <a:rPr lang="de-DE" sz="1500" b="1" dirty="0">
                <a:solidFill>
                  <a:schemeClr val="bg1"/>
                </a:solidFill>
              </a:rPr>
              <a:t>E-Mail</a:t>
            </a:r>
          </a:p>
          <a:p>
            <a:pPr algn="r"/>
            <a:r>
              <a:rPr lang="de-DE" sz="1500" b="1" dirty="0">
                <a:solidFill>
                  <a:schemeClr val="bg1"/>
                </a:solidFill>
              </a:rPr>
              <a:t>Internetseite</a:t>
            </a:r>
          </a:p>
          <a:p>
            <a:pPr algn="r"/>
            <a:r>
              <a:rPr lang="de-DE" sz="1500" b="1" dirty="0">
                <a:solidFill>
                  <a:schemeClr val="bg1"/>
                </a:solidFill>
              </a:rPr>
              <a:t>Facebook</a:t>
            </a:r>
          </a:p>
          <a:p>
            <a:pPr algn="r"/>
            <a:r>
              <a:rPr lang="de-DE" sz="1500" b="1" dirty="0">
                <a:solidFill>
                  <a:schemeClr val="bg1"/>
                </a:solidFill>
              </a:rPr>
              <a:t>Instagram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BCE0B98-9AA7-44BF-A7DE-AD05B3DF203C}"/>
              </a:ext>
            </a:extLst>
          </p:cNvPr>
          <p:cNvSpPr txBox="1"/>
          <p:nvPr/>
        </p:nvSpPr>
        <p:spPr>
          <a:xfrm>
            <a:off x="1378916" y="6487764"/>
            <a:ext cx="195989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b="1" dirty="0">
                <a:solidFill>
                  <a:schemeClr val="bg1"/>
                </a:solidFill>
              </a:rPr>
              <a:t>015752232845</a:t>
            </a:r>
            <a:br>
              <a:rPr lang="de-DE" sz="1500" b="1" dirty="0">
                <a:solidFill>
                  <a:schemeClr val="bg1"/>
                </a:solidFill>
              </a:rPr>
            </a:br>
            <a:r>
              <a:rPr lang="de-DE" sz="1500" b="1" dirty="0">
                <a:solidFill>
                  <a:schemeClr val="bg1"/>
                </a:solidFill>
              </a:rPr>
              <a:t>jag.remsede@gmx.de</a:t>
            </a:r>
          </a:p>
          <a:p>
            <a:r>
              <a:rPr lang="de-DE" sz="1500" b="1" dirty="0">
                <a:solidFill>
                  <a:schemeClr val="bg1"/>
                </a:solidFill>
              </a:rPr>
              <a:t>www.jag-remsede.de</a:t>
            </a:r>
          </a:p>
          <a:p>
            <a:r>
              <a:rPr lang="de-DE" sz="1500" b="1" dirty="0">
                <a:solidFill>
                  <a:schemeClr val="bg1"/>
                </a:solidFill>
              </a:rPr>
              <a:t>JAG </a:t>
            </a:r>
            <a:r>
              <a:rPr lang="de-DE" sz="1500" b="1" dirty="0" err="1">
                <a:solidFill>
                  <a:schemeClr val="bg1"/>
                </a:solidFill>
              </a:rPr>
              <a:t>Remsede</a:t>
            </a:r>
            <a:endParaRPr lang="de-DE" sz="1500" b="1" dirty="0">
              <a:solidFill>
                <a:schemeClr val="bg1"/>
              </a:solidFill>
            </a:endParaRPr>
          </a:p>
          <a:p>
            <a:r>
              <a:rPr lang="de-DE" sz="1500" b="1" dirty="0" err="1">
                <a:solidFill>
                  <a:schemeClr val="bg1"/>
                </a:solidFill>
              </a:rPr>
              <a:t>jagremsede</a:t>
            </a:r>
            <a:endParaRPr lang="de-DE" sz="1500" b="1" dirty="0">
              <a:solidFill>
                <a:schemeClr val="bg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9184E9B-3DEA-4D53-BB38-84418F4FE84D}"/>
              </a:ext>
            </a:extLst>
          </p:cNvPr>
          <p:cNvSpPr txBox="1"/>
          <p:nvPr/>
        </p:nvSpPr>
        <p:spPr>
          <a:xfrm>
            <a:off x="160699" y="1975735"/>
            <a:ext cx="330835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Seit über 35 Jahren gibt es die Jugendarbeitsgemeinschaft (JAG) </a:t>
            </a:r>
            <a:r>
              <a:rPr lang="de-DE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Remsede</a:t>
            </a: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Über das Jahr verteilt bereiten wir viele unterschiedliche Aktionen für die Gemeinde und für unsere Gruppenkinder vor. Zu diesen Aktionen gehören: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Osterfeuer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Straßenturnier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Tannenbaumsammelaktion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Schlittschuhlaufen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Fahrt in die Trampolinhalle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Filmnacht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Gruppenkinderhighlight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Schnupperzeltlager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Vieles mehr</a:t>
            </a:r>
          </a:p>
          <a:p>
            <a:pPr algn="just"/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 unser absolutes Highlight: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2060"/>
                </a:solidFill>
              </a:rPr>
              <a:t>Das Zeltlager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Grafik 5" descr="Ein Bild, das Gras, draußen, Himmel, Baum enthält.&#10;&#10;Automatisch generierte Beschreibung">
            <a:extLst>
              <a:ext uri="{FF2B5EF4-FFF2-40B4-BE49-F238E27FC236}">
                <a16:creationId xmlns:a16="http://schemas.microsoft.com/office/drawing/2014/main" id="{C31FF318-C4A1-4B18-970B-6CBD51A2B5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t="29252" r="2777" b="28221"/>
          <a:stretch/>
        </p:blipFill>
        <p:spPr>
          <a:xfrm>
            <a:off x="98432" y="211465"/>
            <a:ext cx="3445200" cy="1038155"/>
          </a:xfrm>
          <a:prstGeom prst="rect">
            <a:avLst/>
          </a:prstGeom>
        </p:spPr>
      </p:pic>
      <p:pic>
        <p:nvPicPr>
          <p:cNvPr id="8" name="Grafik 7" descr="Ein Bild, das Baum, Gras, Person, draußen enthält.&#10;&#10;Automatisch generierte Beschreibung">
            <a:extLst>
              <a:ext uri="{FF2B5EF4-FFF2-40B4-BE49-F238E27FC236}">
                <a16:creationId xmlns:a16="http://schemas.microsoft.com/office/drawing/2014/main" id="{58C72532-4880-4F17-B2B2-28DBCF5FA6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9" r="2325"/>
          <a:stretch/>
        </p:blipFill>
        <p:spPr>
          <a:xfrm>
            <a:off x="3757990" y="211465"/>
            <a:ext cx="3445200" cy="1656344"/>
          </a:xfrm>
          <a:prstGeom prst="rect">
            <a:avLst/>
          </a:prstGeom>
        </p:spPr>
      </p:pic>
      <p:pic>
        <p:nvPicPr>
          <p:cNvPr id="7" name="Grafik 6" descr="Ein Bild, das Gras, Baum, draußen, Person enthält.&#10;&#10;Automatisch generierte Beschreibung">
            <a:extLst>
              <a:ext uri="{FF2B5EF4-FFF2-40B4-BE49-F238E27FC236}">
                <a16:creationId xmlns:a16="http://schemas.microsoft.com/office/drawing/2014/main" id="{E8EA83F4-C523-9B06-BC73-C0232E5995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26697" r="8292" b="14601"/>
          <a:stretch/>
        </p:blipFill>
        <p:spPr>
          <a:xfrm>
            <a:off x="3757829" y="211465"/>
            <a:ext cx="3476607" cy="165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0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/>
          <p:cNvSpPr/>
          <p:nvPr/>
        </p:nvSpPr>
        <p:spPr>
          <a:xfrm>
            <a:off x="-1" y="6445013"/>
            <a:ext cx="3629761" cy="1332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256318" y="1999823"/>
            <a:ext cx="33083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Warten hat ein Ende, die Vorbereitungen für das nächste Zeltlager laufen auf Hochtouren und wir hoffen: </a:t>
            </a:r>
          </a:p>
          <a:p>
            <a:pPr algn="just"/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 BIST DABEI!</a:t>
            </a:r>
          </a:p>
          <a:p>
            <a:pPr algn="just"/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Erlebe in dieser Woche: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Zeit mit deinen Freunden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Actionreiche Spiele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Aufregende Nächte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Leckeres Essen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Elternfreie Zeit</a:t>
            </a:r>
          </a:p>
          <a:p>
            <a:pPr algn="just"/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86060" y="1339273"/>
            <a:ext cx="3445200" cy="5102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698284" y="1386655"/>
            <a:ext cx="24192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Es ist wieder soweit</a:t>
            </a:r>
            <a:r>
              <a:rPr lang="de-DE" b="1" dirty="0">
                <a:solidFill>
                  <a:schemeClr val="bg1"/>
                </a:solidFill>
                <a:latin typeface="Bradley Hand ITC" pitchFamily="66" charset="0"/>
              </a:rPr>
              <a:t>!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3888009" y="1971039"/>
            <a:ext cx="32254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Dabei sein können alle Kinder von der 2. bis zur 9. Klasse. (Stand: Schuljahr 2022/2023)</a:t>
            </a:r>
          </a:p>
          <a:p>
            <a:pPr algn="just"/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Wenn deine Freunde auch mit ins Zeltlager fahren möchten, aber keine Einladung bekommen haben, dann findet ihr diese auf unserer Homepage:</a:t>
            </a:r>
          </a:p>
          <a:p>
            <a:pPr algn="just"/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www.jag-remsede.de</a:t>
            </a:r>
          </a:p>
          <a:p>
            <a:pPr algn="just"/>
            <a:endParaRPr lang="de-DE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Alle Kinder der 2. und 3. Klasse können vom 02. Juni bis 03. Juni in die Zeltlagerwelt hinein schnuppern. Die Einladung folgt im April.</a:t>
            </a:r>
          </a:p>
        </p:txBody>
      </p:sp>
      <p:sp>
        <p:nvSpPr>
          <p:cNvPr id="42" name="Rechteck 41"/>
          <p:cNvSpPr/>
          <p:nvPr/>
        </p:nvSpPr>
        <p:spPr>
          <a:xfrm>
            <a:off x="7436759" y="1339273"/>
            <a:ext cx="3225418" cy="5102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2060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7431564" y="6020533"/>
            <a:ext cx="322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 Kosten belaufen sich auf: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76EACBB9-26E2-41CF-962A-4D63CAF63FC1}"/>
              </a:ext>
            </a:extLst>
          </p:cNvPr>
          <p:cNvSpPr/>
          <p:nvPr/>
        </p:nvSpPr>
        <p:spPr>
          <a:xfrm>
            <a:off x="3778118" y="1340209"/>
            <a:ext cx="3445200" cy="5102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EDDEA4C4-F35B-494D-97B8-9318998F9537}"/>
              </a:ext>
            </a:extLst>
          </p:cNvPr>
          <p:cNvSpPr txBox="1"/>
          <p:nvPr/>
        </p:nvSpPr>
        <p:spPr>
          <a:xfrm>
            <a:off x="4071899" y="1386655"/>
            <a:ext cx="27655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Wer kann teilnehmen?</a:t>
            </a:r>
            <a:endParaRPr lang="de-DE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ED744512-D932-4C61-B2CC-4F5CA2DEA17E}"/>
              </a:ext>
            </a:extLst>
          </p:cNvPr>
          <p:cNvSpPr txBox="1"/>
          <p:nvPr/>
        </p:nvSpPr>
        <p:spPr>
          <a:xfrm>
            <a:off x="7564926" y="1386398"/>
            <a:ext cx="29690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Kosten und Anmeldung</a:t>
            </a:r>
            <a:endParaRPr lang="de-DE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EA63F4E7-A7D0-4E0A-B485-D34BA9310F85}"/>
              </a:ext>
            </a:extLst>
          </p:cNvPr>
          <p:cNvSpPr txBox="1"/>
          <p:nvPr/>
        </p:nvSpPr>
        <p:spPr>
          <a:xfrm>
            <a:off x="7436758" y="2007554"/>
            <a:ext cx="32254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Für die Anmeldung bitte den Kostenbeitrag auf folgendes Konto überweisen:</a:t>
            </a:r>
            <a:b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Kath. Kirchengemeinde </a:t>
            </a:r>
            <a:r>
              <a:rPr lang="de-DE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Remsede</a:t>
            </a: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IBAN: DE22 2655 0105 0001 2253 90</a:t>
            </a:r>
          </a:p>
          <a:p>
            <a:pPr algn="ctr"/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BIC: NOLADE22XXX</a:t>
            </a:r>
            <a:b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 Betreff gebt bitte den vollen Namen des Kindes und eine aktuelle E-Mail-Adresse der Eltern(!!!) an. Achtung: Das „@“-Zeichen ist ungültig, schreibt dieses bitte aus </a:t>
            </a:r>
          </a:p>
          <a:p>
            <a:pPr algn="just"/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(z.B. lagerleitung-remsedeatgmx.de)! 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8B07D69F-366C-4DDF-8D93-FEC4F03A1E99}"/>
              </a:ext>
            </a:extLst>
          </p:cNvPr>
          <p:cNvSpPr/>
          <p:nvPr/>
        </p:nvSpPr>
        <p:spPr>
          <a:xfrm>
            <a:off x="7326855" y="6445163"/>
            <a:ext cx="3582445" cy="1332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B2F1B83C-0849-42F8-9618-5D86677B66D5}"/>
              </a:ext>
            </a:extLst>
          </p:cNvPr>
          <p:cNvSpPr txBox="1"/>
          <p:nvPr/>
        </p:nvSpPr>
        <p:spPr>
          <a:xfrm>
            <a:off x="8287262" y="6603181"/>
            <a:ext cx="251108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000" dirty="0">
                <a:solidFill>
                  <a:schemeClr val="bg1"/>
                </a:solidFill>
              </a:rPr>
              <a:t>für das erste Kind</a:t>
            </a:r>
          </a:p>
          <a:p>
            <a:pPr algn="just"/>
            <a:r>
              <a:rPr lang="de-DE" sz="2000" dirty="0">
                <a:solidFill>
                  <a:schemeClr val="bg1"/>
                </a:solidFill>
              </a:rPr>
              <a:t>für das zweite Kind</a:t>
            </a:r>
          </a:p>
          <a:p>
            <a:pPr algn="just"/>
            <a:r>
              <a:rPr lang="de-DE" sz="2000" dirty="0">
                <a:solidFill>
                  <a:schemeClr val="bg1"/>
                </a:solidFill>
              </a:rPr>
              <a:t>für jedes weitere Kind</a:t>
            </a:r>
          </a:p>
          <a:p>
            <a:pPr algn="just"/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B27A45B3-5AAA-48EC-90B4-BAD22F6A5421}"/>
              </a:ext>
            </a:extLst>
          </p:cNvPr>
          <p:cNvSpPr txBox="1"/>
          <p:nvPr/>
        </p:nvSpPr>
        <p:spPr>
          <a:xfrm>
            <a:off x="7431564" y="6593314"/>
            <a:ext cx="748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>
                <a:solidFill>
                  <a:schemeClr val="bg1"/>
                </a:solidFill>
              </a:rPr>
              <a:t>105€</a:t>
            </a:r>
          </a:p>
          <a:p>
            <a:pPr algn="r"/>
            <a:r>
              <a:rPr lang="de-DE" sz="2000" dirty="0">
                <a:solidFill>
                  <a:schemeClr val="bg1"/>
                </a:solidFill>
              </a:rPr>
              <a:t>95€</a:t>
            </a:r>
          </a:p>
          <a:p>
            <a:pPr algn="r"/>
            <a:r>
              <a:rPr lang="de-DE" sz="2000" dirty="0">
                <a:solidFill>
                  <a:schemeClr val="bg1"/>
                </a:solidFill>
              </a:rPr>
              <a:t>85€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2DA8536D-D583-489D-8CF0-375F5F10AE37}"/>
              </a:ext>
            </a:extLst>
          </p:cNvPr>
          <p:cNvSpPr txBox="1"/>
          <p:nvPr/>
        </p:nvSpPr>
        <p:spPr>
          <a:xfrm>
            <a:off x="7430068" y="5331541"/>
            <a:ext cx="322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200" dirty="0"/>
              <a:t>Zuschüsse für finanzschwache Familien sind möglich. Bei Fragen wendet euch bitte bis zum 18. Juni 2023 an die Lagerleitung.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77C795DC-D82F-4950-B48C-84342664C5CD}"/>
              </a:ext>
            </a:extLst>
          </p:cNvPr>
          <p:cNvSpPr/>
          <p:nvPr/>
        </p:nvSpPr>
        <p:spPr>
          <a:xfrm rot="20738003">
            <a:off x="3779131" y="6851853"/>
            <a:ext cx="3333281" cy="4282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Anmeldeschluss 25. Juni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858E855C-2217-4CD7-8238-D99DE99258E0}"/>
              </a:ext>
            </a:extLst>
          </p:cNvPr>
          <p:cNvSpPr/>
          <p:nvPr/>
        </p:nvSpPr>
        <p:spPr>
          <a:xfrm rot="20726009">
            <a:off x="5482069" y="7116029"/>
            <a:ext cx="1640021" cy="4276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/>
              <a:t>Weitere </a:t>
            </a:r>
            <a:r>
              <a:rPr lang="de-DE" sz="1400" dirty="0"/>
              <a:t>Infos per Mail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FCA2837-C90B-4DC2-BA91-65E483FD73A1}"/>
              </a:ext>
            </a:extLst>
          </p:cNvPr>
          <p:cNvSpPr txBox="1"/>
          <p:nvPr/>
        </p:nvSpPr>
        <p:spPr>
          <a:xfrm>
            <a:off x="13735570" y="1584325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725E287-0801-4B3A-8FAC-994BF51C3955}"/>
              </a:ext>
            </a:extLst>
          </p:cNvPr>
          <p:cNvSpPr/>
          <p:nvPr/>
        </p:nvSpPr>
        <p:spPr>
          <a:xfrm>
            <a:off x="177757" y="6832909"/>
            <a:ext cx="3274243" cy="12810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de-DE" sz="3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 Abenteuer ruft…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036E4ED3-22FF-4227-BDC8-002EC224FF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8422" y="6910478"/>
            <a:ext cx="1542088" cy="771044"/>
          </a:xfrm>
          <a:prstGeom prst="rect">
            <a:avLst/>
          </a:prstGeom>
        </p:spPr>
      </p:pic>
      <p:pic>
        <p:nvPicPr>
          <p:cNvPr id="5" name="Grafik 4" descr="Ein Bild, das Gras, Baum, draußen, Himmel enthält.&#10;&#10;Automatisch generierte Beschreibung">
            <a:extLst>
              <a:ext uri="{FF2B5EF4-FFF2-40B4-BE49-F238E27FC236}">
                <a16:creationId xmlns:a16="http://schemas.microsoft.com/office/drawing/2014/main" id="{2DC915EB-B167-4DBB-AFBF-7A224BB8A7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1" t="38405" r="13012" b="37843"/>
          <a:stretch/>
        </p:blipFill>
        <p:spPr>
          <a:xfrm>
            <a:off x="213009" y="218139"/>
            <a:ext cx="3416751" cy="1022458"/>
          </a:xfrm>
          <a:prstGeom prst="rect">
            <a:avLst/>
          </a:prstGeom>
        </p:spPr>
      </p:pic>
      <p:pic>
        <p:nvPicPr>
          <p:cNvPr id="7" name="Grafik 6" descr="Ein Bild, das draußen, Boden, Baum, Gras enthält.&#10;&#10;Automatisch generierte Beschreibung">
            <a:extLst>
              <a:ext uri="{FF2B5EF4-FFF2-40B4-BE49-F238E27FC236}">
                <a16:creationId xmlns:a16="http://schemas.microsoft.com/office/drawing/2014/main" id="{E7E85C03-3ED4-468C-A850-DF84F99025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4084" r="-814" b="10974"/>
          <a:stretch/>
        </p:blipFill>
        <p:spPr>
          <a:xfrm>
            <a:off x="3773549" y="214784"/>
            <a:ext cx="3445199" cy="1022458"/>
          </a:xfrm>
          <a:prstGeom prst="rect">
            <a:avLst/>
          </a:prstGeom>
        </p:spPr>
      </p:pic>
      <p:pic>
        <p:nvPicPr>
          <p:cNvPr id="10" name="Grafik 9" descr="Ein Bild, das Gras, Baum, draußen, Parken enthält.&#10;&#10;Automatisch generierte Beschreibung">
            <a:extLst>
              <a:ext uri="{FF2B5EF4-FFF2-40B4-BE49-F238E27FC236}">
                <a16:creationId xmlns:a16="http://schemas.microsoft.com/office/drawing/2014/main" id="{C21ACCFF-8BD5-4603-8CFB-89E280A4C4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38019" r="13409" b="24880"/>
          <a:stretch/>
        </p:blipFill>
        <p:spPr>
          <a:xfrm>
            <a:off x="7431564" y="214784"/>
            <a:ext cx="3223921" cy="102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2525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Benutzerdefiniert</PresentationFormat>
  <Paragraphs>71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Bradley Hand ITC</vt:lpstr>
      <vt:lpstr>Calibri</vt:lpstr>
      <vt:lpstr>Freestyle Script</vt:lpstr>
      <vt:lpstr>Larissa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 Niesemeyer</dc:creator>
  <cp:lastModifiedBy>Marita Rinklake</cp:lastModifiedBy>
  <cp:revision>108</cp:revision>
  <cp:lastPrinted>2020-06-30T09:39:40Z</cp:lastPrinted>
  <dcterms:created xsi:type="dcterms:W3CDTF">2014-04-16T08:14:34Z</dcterms:created>
  <dcterms:modified xsi:type="dcterms:W3CDTF">2023-01-31T08:48:49Z</dcterms:modified>
</cp:coreProperties>
</file>